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8" r:id="rId4"/>
    <p:sldId id="264" r:id="rId5"/>
    <p:sldId id="265" r:id="rId6"/>
    <p:sldId id="270" r:id="rId7"/>
    <p:sldId id="269" r:id="rId8"/>
    <p:sldId id="266" r:id="rId9"/>
    <p:sldId id="272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12.09.2018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5.jpeg"/><Relationship Id="rId18" Type="http://schemas.openxmlformats.org/officeDocument/2006/relationships/image" Target="../media/image10.png"/><Relationship Id="rId3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89;&#1086;&#1083;&#1100;.wma" TargetMode="External"/><Relationship Id="rId7" Type="http://schemas.openxmlformats.org/officeDocument/2006/relationships/slideLayout" Target="../slideLayouts/slideLayout7.xml"/><Relationship Id="rId12" Type="http://schemas.openxmlformats.org/officeDocument/2006/relationships/hyperlink" Target="&#1076;&#1086;2.wma" TargetMode="External"/><Relationship Id="rId17" Type="http://schemas.openxmlformats.org/officeDocument/2006/relationships/image" Target="../media/image9.png"/><Relationship Id="rId2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84;&#1080;.wma" TargetMode="External"/><Relationship Id="rId16" Type="http://schemas.openxmlformats.org/officeDocument/2006/relationships/image" Target="../media/image8.png"/><Relationship Id="rId20" Type="http://schemas.openxmlformats.org/officeDocument/2006/relationships/image" Target="../media/image12.png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6;&#1086;.wma" TargetMode="External"/><Relationship Id="rId6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6;&#1077;&#1076;&#1091;&#1089;&#1089;%201.wma" TargetMode="External"/><Relationship Id="rId11" Type="http://schemas.openxmlformats.org/officeDocument/2006/relationships/hyperlink" Target="&#1089;&#1086;&#1083;&#1100;.wma" TargetMode="External"/><Relationship Id="rId5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6;&#1077;&#1076;&#1091;&#1089;%201.wma" TargetMode="External"/><Relationship Id="rId15" Type="http://schemas.openxmlformats.org/officeDocument/2006/relationships/image" Target="../media/image7.png"/><Relationship Id="rId10" Type="http://schemas.openxmlformats.org/officeDocument/2006/relationships/image" Target="../media/image4.png"/><Relationship Id="rId19" Type="http://schemas.openxmlformats.org/officeDocument/2006/relationships/image" Target="../media/image11.jpeg"/><Relationship Id="rId4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84;&#1088;3\&#1076;&#1086;2.mp3" TargetMode="External"/><Relationship Id="rId9" Type="http://schemas.openxmlformats.org/officeDocument/2006/relationships/hyperlink" Target="&#1084;&#1080;.wma" TargetMode="External"/><Relationship Id="rId1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6;&#1077;&#1076;&#1091;&#1089;%202.wma" TargetMode="Externa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6;&#1086;.wma" TargetMode="External"/><Relationship Id="rId6" Type="http://schemas.openxmlformats.org/officeDocument/2006/relationships/slide" Target="slide3.xml"/><Relationship Id="rId11" Type="http://schemas.openxmlformats.org/officeDocument/2006/relationships/image" Target="../media/image11.jpeg"/><Relationship Id="rId5" Type="http://schemas.openxmlformats.org/officeDocument/2006/relationships/image" Target="../media/image3.jpeg"/><Relationship Id="rId10" Type="http://schemas.openxmlformats.org/officeDocument/2006/relationships/image" Target="../media/image7.png"/><Relationship Id="rId4" Type="http://schemas.openxmlformats.org/officeDocument/2006/relationships/slide" Target="slide4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87;&#1086;&#1076;&#1091;&#1084;&#1072;&#1081;%20&#1077;&#1097;&#1077;%20&#1079;&#1074;&#1091;&#1082;.wma" TargetMode="Externa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2;&#1087;&#1083;&#1086;&#1076;&#1080;&#1089;&#1084;&#1077;&#1085;&#1090;&#1099;.mp3" TargetMode="Externa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" Target="slide6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6;&#1086;2.wma" TargetMode="External"/><Relationship Id="rId6" Type="http://schemas.openxmlformats.org/officeDocument/2006/relationships/slide" Target="slide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87;&#1086;&#1076;&#1091;&#1084;&#1072;&#1081;%20&#1077;&#1097;&#1077;%20&#1079;&#1074;&#1091;&#1082;.wma" TargetMode="Externa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2;&#1087;&#1083;&#1086;&#1076;&#1080;&#1089;&#1084;&#1077;&#1085;&#1090;&#1099;.mp3" TargetMode="Externa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6;&#1077;&#1076;&#1091;&#1089;%202.wma" TargetMode="Externa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84;&#1080;.wma" TargetMode="External"/><Relationship Id="rId6" Type="http://schemas.openxmlformats.org/officeDocument/2006/relationships/slide" Target="slide10.xml"/><Relationship Id="rId11" Type="http://schemas.openxmlformats.org/officeDocument/2006/relationships/image" Target="../media/image19.png"/><Relationship Id="rId5" Type="http://schemas.openxmlformats.org/officeDocument/2006/relationships/image" Target="../media/image3.jpeg"/><Relationship Id="rId10" Type="http://schemas.openxmlformats.org/officeDocument/2006/relationships/image" Target="../media/image11.jpeg"/><Relationship Id="rId4" Type="http://schemas.openxmlformats.org/officeDocument/2006/relationships/slide" Target="slide9.xml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87;&#1086;&#1076;&#1091;&#1084;&#1072;&#1081;%20&#1077;&#1097;&#1077;%20&#1079;&#1074;&#1091;&#1082;.wma" TargetMode="Externa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74;&#1089;&#1077;\&#1072;&#1090;&#1090;&#1077;&#1089;&#1090;&#1072;\&#1076;&#1083;&#1103;%20&#1089;&#1072;&#1081;&#1090;&#1072;\&#1080;&#1075;&#1088;&#1072;%20&#1095;&#1077;&#1081;%20&#1075;&#1086;&#1083;&#1086;&#1089;%20&#1074;&#1099;&#1096;&#1077;\&#1072;&#1087;&#1083;&#1086;&#1076;&#1080;&#1089;&#1084;&#1077;&#1085;&#1090;&#1099;.mp3" TargetMode="Externa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олик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20" y="1714488"/>
            <a:ext cx="1802891" cy="2166936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pic>
        <p:nvPicPr>
          <p:cNvPr id="3" name="Рисунок 2" descr="фиксики.png">
            <a:hlinkClick r:id="rId9" action="ppaction://hlinkfile"/>
          </p:cNvPr>
          <p:cNvPicPr>
            <a:picLocks noChangeAspect="1"/>
          </p:cNvPicPr>
          <p:nvPr/>
        </p:nvPicPr>
        <p:blipFill>
          <a:blip r:embed="rId10"/>
          <a:srcRect r="63281"/>
          <a:stretch>
            <a:fillRect/>
          </a:stretch>
        </p:blipFill>
        <p:spPr>
          <a:xfrm>
            <a:off x="1928794" y="500042"/>
            <a:ext cx="2812755" cy="3688287"/>
          </a:xfrm>
          <a:prstGeom prst="rect">
            <a:avLst/>
          </a:prstGeom>
        </p:spPr>
      </p:pic>
      <p:pic>
        <p:nvPicPr>
          <p:cNvPr id="4" name="Рисунок 3" descr="фиксики.png">
            <a:hlinkClick r:id="rId11" action="ppaction://hlinkfile"/>
          </p:cNvPr>
          <p:cNvPicPr>
            <a:picLocks noChangeAspect="1"/>
          </p:cNvPicPr>
          <p:nvPr/>
        </p:nvPicPr>
        <p:blipFill>
          <a:blip r:embed="rId10"/>
          <a:srcRect l="37500" r="38281"/>
          <a:stretch>
            <a:fillRect/>
          </a:stretch>
        </p:blipFill>
        <p:spPr>
          <a:xfrm>
            <a:off x="4929190" y="-214338"/>
            <a:ext cx="1891173" cy="3759725"/>
          </a:xfrm>
          <a:prstGeom prst="rect">
            <a:avLst/>
          </a:prstGeom>
        </p:spPr>
      </p:pic>
      <p:pic>
        <p:nvPicPr>
          <p:cNvPr id="5" name="Рисунок 4" descr="симка и нолик.jpg">
            <a:hlinkClick r:id="rId12" action="ppaction://hlinkfile"/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9047"/>
          <a:stretch>
            <a:fillRect/>
          </a:stretch>
        </p:blipFill>
        <p:spPr>
          <a:xfrm>
            <a:off x="6864638" y="1214422"/>
            <a:ext cx="2136518" cy="2827257"/>
          </a:xfrm>
          <a:prstGeom prst="rect">
            <a:avLst/>
          </a:prstGeom>
        </p:spPr>
      </p:pic>
      <p:pic>
        <p:nvPicPr>
          <p:cNvPr id="11" name="до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9" name="до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0" name="ми.wma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2" name="соль.wma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7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4" name="до2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8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6" name="Рисунок 15" descr="дедус.jpg"/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437" t="8750" r="9687"/>
          <a:stretch>
            <a:fillRect/>
          </a:stretch>
        </p:blipFill>
        <p:spPr>
          <a:xfrm>
            <a:off x="2786050" y="4429128"/>
            <a:ext cx="2728333" cy="2428872"/>
          </a:xfrm>
          <a:prstGeom prst="rect">
            <a:avLst/>
          </a:prstGeom>
        </p:spPr>
      </p:pic>
      <p:pic>
        <p:nvPicPr>
          <p:cNvPr id="17" name="дедус 1.wma">
            <a:hlinkClick r:id="" action="ppaction://media"/>
          </p:cNvPr>
          <p:cNvPicPr>
            <a:picLocks noRot="1" noChangeAspect="1"/>
          </p:cNvPicPr>
          <p:nvPr>
            <a:audioFile r:link="rId5"/>
          </p:nvPr>
        </p:nvPicPr>
        <p:blipFill>
          <a:blip r:embed="rId20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8" name="дедусс 1.wma">
            <a:hlinkClick r:id="" action="ppaction://media"/>
          </p:cNvPr>
          <p:cNvPicPr>
            <a:picLocks noRot="1" noChangeAspect="1"/>
          </p:cNvPicPr>
          <p:nvPr>
            <a:audioFile r:link="rId6"/>
          </p:nvPr>
        </p:nvPicPr>
        <p:blipFill>
          <a:blip r:embed="rId15"/>
          <a:stretch>
            <a:fillRect/>
          </a:stretch>
        </p:blipFill>
        <p:spPr>
          <a:xfrm>
            <a:off x="4500562" y="32861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43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433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69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126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70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831"/>
                            </p:stCondLst>
                            <p:childTnLst>
                              <p:par>
                                <p:cTn id="2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64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478"/>
                            </p:stCondLst>
                            <p:childTnLst>
                              <p:par>
                                <p:cTn id="3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19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showWhenStopped="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showWhenStopped="0"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showWhenStopped="0"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showWhenStopped="0"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showWhenStopped="0"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олик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285992"/>
            <a:ext cx="1802891" cy="2166936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pic>
        <p:nvPicPr>
          <p:cNvPr id="3" name="Рисунок 2" descr="фиксики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rcRect r="63281"/>
          <a:stretch>
            <a:fillRect/>
          </a:stretch>
        </p:blipFill>
        <p:spPr>
          <a:xfrm>
            <a:off x="1571604" y="785794"/>
            <a:ext cx="2812755" cy="3688287"/>
          </a:xfrm>
          <a:prstGeom prst="rect">
            <a:avLst/>
          </a:prstGeom>
        </p:spPr>
      </p:pic>
      <p:pic>
        <p:nvPicPr>
          <p:cNvPr id="4" name="Рисунок 3" descr="фиксики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rcRect l="37500" r="38281"/>
          <a:stretch>
            <a:fillRect/>
          </a:stretch>
        </p:blipFill>
        <p:spPr>
          <a:xfrm>
            <a:off x="4643438" y="500042"/>
            <a:ext cx="1891173" cy="3759725"/>
          </a:xfrm>
          <a:prstGeom prst="rect">
            <a:avLst/>
          </a:prstGeom>
        </p:spPr>
      </p:pic>
      <p:pic>
        <p:nvPicPr>
          <p:cNvPr id="5" name="Рисунок 4" descr="симка и нолик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6308"/>
          <a:stretch>
            <a:fillRect/>
          </a:stretch>
        </p:blipFill>
        <p:spPr>
          <a:xfrm>
            <a:off x="6864638" y="1428736"/>
            <a:ext cx="2279362" cy="2827257"/>
          </a:xfrm>
          <a:prstGeom prst="rect">
            <a:avLst/>
          </a:prstGeom>
        </p:spPr>
      </p:pic>
      <p:pic>
        <p:nvPicPr>
          <p:cNvPr id="11" name="до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9" name="до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6" name="Рисунок 15" descr="дедус.jpg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437" t="8750" r="9687"/>
          <a:stretch>
            <a:fillRect/>
          </a:stretch>
        </p:blipFill>
        <p:spPr>
          <a:xfrm>
            <a:off x="2786050" y="4429128"/>
            <a:ext cx="2728333" cy="2428872"/>
          </a:xfrm>
          <a:prstGeom prst="rect">
            <a:avLst/>
          </a:prstGeom>
        </p:spPr>
      </p:pic>
      <p:pic>
        <p:nvPicPr>
          <p:cNvPr id="17" name="дедус 2.wma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2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41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11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69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showWhenStopped="0">
                <p:cTn id="2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икс подумай ещ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308" y="850392"/>
            <a:ext cx="5564774" cy="5150376"/>
          </a:xfrm>
          <a:prstGeom prst="rect">
            <a:avLst/>
          </a:prstGeom>
        </p:spPr>
      </p:pic>
      <p:pic>
        <p:nvPicPr>
          <p:cNvPr id="3" name="подумай еще звук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286776" y="6357958"/>
            <a:ext cx="857224" cy="50004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авильно.jpg"/>
          <p:cNvPicPr>
            <a:picLocks noChangeAspect="1"/>
          </p:cNvPicPr>
          <p:nvPr/>
        </p:nvPicPr>
        <p:blipFill>
          <a:blip r:embed="rId3"/>
          <a:srcRect l="12983" t="11111" r="58047" b="14815"/>
          <a:stretch>
            <a:fillRect/>
          </a:stretch>
        </p:blipFill>
        <p:spPr>
          <a:xfrm>
            <a:off x="2357422" y="769919"/>
            <a:ext cx="4286280" cy="4762533"/>
          </a:xfrm>
          <a:prstGeom prst="rect">
            <a:avLst/>
          </a:prstGeom>
        </p:spPr>
      </p:pic>
      <p:pic>
        <p:nvPicPr>
          <p:cNvPr id="3" name="аплодисмент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олик.jp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85992"/>
            <a:ext cx="1802891" cy="2166936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pic>
        <p:nvPicPr>
          <p:cNvPr id="3" name="Рисунок 2" descr="фиксики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/>
          <a:srcRect r="63281"/>
          <a:stretch>
            <a:fillRect/>
          </a:stretch>
        </p:blipFill>
        <p:spPr>
          <a:xfrm>
            <a:off x="1571604" y="785794"/>
            <a:ext cx="2812755" cy="3688287"/>
          </a:xfrm>
          <a:prstGeom prst="rect">
            <a:avLst/>
          </a:prstGeom>
        </p:spPr>
      </p:pic>
      <p:pic>
        <p:nvPicPr>
          <p:cNvPr id="4" name="Рисунок 3" descr="фиксики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/>
          <a:srcRect l="37500" r="38281"/>
          <a:stretch>
            <a:fillRect/>
          </a:stretch>
        </p:blipFill>
        <p:spPr>
          <a:xfrm>
            <a:off x="4643438" y="500042"/>
            <a:ext cx="1891173" cy="3759725"/>
          </a:xfrm>
          <a:prstGeom prst="rect">
            <a:avLst/>
          </a:prstGeom>
        </p:spPr>
      </p:pic>
      <p:pic>
        <p:nvPicPr>
          <p:cNvPr id="5" name="Рисунок 4" descr="симка и нолик.jp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6308"/>
          <a:stretch>
            <a:fillRect/>
          </a:stretch>
        </p:blipFill>
        <p:spPr>
          <a:xfrm>
            <a:off x="6864638" y="1428736"/>
            <a:ext cx="2279362" cy="2827257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8429620" y="4286256"/>
            <a:ext cx="714380" cy="85725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786842" y="4286256"/>
            <a:ext cx="357158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715404" y="3214686"/>
            <a:ext cx="428596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до2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3" name="Рисунок 12" descr="дедус.jpg"/>
          <p:cNvPicPr>
            <a:picLocks noChangeAspect="1"/>
          </p:cNvPicPr>
          <p:nvPr/>
        </p:nvPicPr>
        <p:blipFill>
          <a:blip r:embed="rId9"/>
          <a:srcRect l="13437" t="8750" r="9687"/>
          <a:stretch>
            <a:fillRect/>
          </a:stretch>
        </p:blipFill>
        <p:spPr>
          <a:xfrm>
            <a:off x="2786050" y="4429128"/>
            <a:ext cx="2728333" cy="24288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73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икс подумай ещ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308" y="850392"/>
            <a:ext cx="5564774" cy="5150376"/>
          </a:xfrm>
          <a:prstGeom prst="rect">
            <a:avLst/>
          </a:prstGeom>
        </p:spPr>
      </p:pic>
      <p:pic>
        <p:nvPicPr>
          <p:cNvPr id="3" name="подумай еще звук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358214" y="6357958"/>
            <a:ext cx="785786" cy="50004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авильно.jpg"/>
          <p:cNvPicPr>
            <a:picLocks noChangeAspect="1"/>
          </p:cNvPicPr>
          <p:nvPr/>
        </p:nvPicPr>
        <p:blipFill>
          <a:blip r:embed="rId3"/>
          <a:srcRect l="12983" t="11111" r="58047" b="14815"/>
          <a:stretch>
            <a:fillRect/>
          </a:stretch>
        </p:blipFill>
        <p:spPr>
          <a:xfrm>
            <a:off x="2357422" y="769919"/>
            <a:ext cx="4286280" cy="4762533"/>
          </a:xfrm>
          <a:prstGeom prst="rect">
            <a:avLst/>
          </a:prstGeom>
        </p:spPr>
      </p:pic>
      <p:pic>
        <p:nvPicPr>
          <p:cNvPr id="3" name="аплодисмент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501090" y="6357958"/>
            <a:ext cx="642910" cy="50004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олик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285992"/>
            <a:ext cx="1802891" cy="2166936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pic>
        <p:nvPicPr>
          <p:cNvPr id="3" name="Рисунок 2" descr="фиксики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rcRect r="63281"/>
          <a:stretch>
            <a:fillRect/>
          </a:stretch>
        </p:blipFill>
        <p:spPr>
          <a:xfrm>
            <a:off x="1571604" y="785794"/>
            <a:ext cx="2812755" cy="3688287"/>
          </a:xfrm>
          <a:prstGeom prst="rect">
            <a:avLst/>
          </a:prstGeom>
        </p:spPr>
      </p:pic>
      <p:pic>
        <p:nvPicPr>
          <p:cNvPr id="4" name="Рисунок 3" descr="фиксики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rcRect l="37500" r="38281"/>
          <a:stretch>
            <a:fillRect/>
          </a:stretch>
        </p:blipFill>
        <p:spPr>
          <a:xfrm>
            <a:off x="4643438" y="500042"/>
            <a:ext cx="1891173" cy="3759725"/>
          </a:xfrm>
          <a:prstGeom prst="rect">
            <a:avLst/>
          </a:prstGeom>
        </p:spPr>
      </p:pic>
      <p:pic>
        <p:nvPicPr>
          <p:cNvPr id="5" name="Рисунок 4" descr="симка и нолик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6308"/>
          <a:stretch>
            <a:fillRect/>
          </a:stretch>
        </p:blipFill>
        <p:spPr>
          <a:xfrm>
            <a:off x="6864638" y="1428736"/>
            <a:ext cx="2279362" cy="2827257"/>
          </a:xfrm>
          <a:prstGeom prst="rect">
            <a:avLst/>
          </a:prstGeom>
        </p:spPr>
      </p:pic>
      <p:pic>
        <p:nvPicPr>
          <p:cNvPr id="12" name="ми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3" name="Рисунок 12" descr="дедус.jpg"/>
          <p:cNvPicPr>
            <a:picLocks noChangeAspect="1"/>
          </p:cNvPicPr>
          <p:nvPr/>
        </p:nvPicPr>
        <p:blipFill>
          <a:blip r:embed="rId10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3437" t="8750" r="9687"/>
          <a:stretch>
            <a:fillRect/>
          </a:stretch>
        </p:blipFill>
        <p:spPr>
          <a:xfrm>
            <a:off x="2786050" y="4429128"/>
            <a:ext cx="2728333" cy="2428872"/>
          </a:xfrm>
          <a:prstGeom prst="rect">
            <a:avLst/>
          </a:prstGeom>
        </p:spPr>
      </p:pic>
      <p:pic>
        <p:nvPicPr>
          <p:cNvPr id="14" name="дедус 2.wma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1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41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11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70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икс подумай ещ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308" y="850392"/>
            <a:ext cx="5564774" cy="5150376"/>
          </a:xfrm>
          <a:prstGeom prst="rect">
            <a:avLst/>
          </a:prstGeom>
        </p:spPr>
      </p:pic>
      <p:pic>
        <p:nvPicPr>
          <p:cNvPr id="3" name="подумай еще звук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358214" y="6357958"/>
            <a:ext cx="785786" cy="50004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авильно.jpg"/>
          <p:cNvPicPr>
            <a:picLocks noChangeAspect="1"/>
          </p:cNvPicPr>
          <p:nvPr/>
        </p:nvPicPr>
        <p:blipFill>
          <a:blip r:embed="rId3"/>
          <a:srcRect l="12983" t="11111" r="58047" b="14815"/>
          <a:stretch>
            <a:fillRect/>
          </a:stretch>
        </p:blipFill>
        <p:spPr>
          <a:xfrm>
            <a:off x="2357422" y="769919"/>
            <a:ext cx="4286280" cy="4762533"/>
          </a:xfrm>
          <a:prstGeom prst="rect">
            <a:avLst/>
          </a:prstGeom>
        </p:spPr>
      </p:pic>
      <p:pic>
        <p:nvPicPr>
          <p:cNvPr id="3" name="аплодисмент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501090" y="6357958"/>
            <a:ext cx="642910" cy="50004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179</TotalTime>
  <Words>0</Words>
  <PresentationFormat>Экран (4:3)</PresentationFormat>
  <Paragraphs>0</Paragraphs>
  <Slides>10</Slides>
  <Notes>0</Notes>
  <HiddenSlides>0</HiddenSlides>
  <MMClips>19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сад</dc:creator>
  <cp:lastModifiedBy>LENOVO</cp:lastModifiedBy>
  <cp:revision>14</cp:revision>
  <dcterms:created xsi:type="dcterms:W3CDTF">2018-09-12T05:50:15Z</dcterms:created>
  <dcterms:modified xsi:type="dcterms:W3CDTF">2018-09-12T10:55:24Z</dcterms:modified>
</cp:coreProperties>
</file>