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olnyishk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98366"/>
            <a:ext cx="3299520" cy="2498699"/>
          </a:xfrm>
          <a:prstGeom prst="rect">
            <a:avLst/>
          </a:prstGeom>
          <a:noFill/>
        </p:spPr>
      </p:pic>
      <p:pic>
        <p:nvPicPr>
          <p:cNvPr id="5" name="Picture 7" descr="solnyishk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708920"/>
            <a:ext cx="1895872" cy="1435728"/>
          </a:xfrm>
          <a:prstGeom prst="rect">
            <a:avLst/>
          </a:prstGeom>
          <a:noFill/>
        </p:spPr>
      </p:pic>
      <p:pic>
        <p:nvPicPr>
          <p:cNvPr id="6" name="Picture 7" descr="solnyishk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852936"/>
            <a:ext cx="1895872" cy="1435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0_46e39_19d06ba1_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134018">
            <a:off x="2976700" y="2180345"/>
            <a:ext cx="2902281" cy="2594836"/>
          </a:xfrm>
          <a:prstGeom prst="rect">
            <a:avLst/>
          </a:prstGeom>
          <a:noFill/>
        </p:spPr>
      </p:pic>
      <p:pic>
        <p:nvPicPr>
          <p:cNvPr id="3" name="Picture 6" descr="0_46e39_19d06ba1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134018">
            <a:off x="254525" y="2958885"/>
            <a:ext cx="1498600" cy="1339850"/>
          </a:xfrm>
          <a:prstGeom prst="rect">
            <a:avLst/>
          </a:prstGeom>
          <a:noFill/>
        </p:spPr>
      </p:pic>
      <p:pic>
        <p:nvPicPr>
          <p:cNvPr id="4" name="Picture 6" descr="0_46e39_19d06ba1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134018">
            <a:off x="1658174" y="3102901"/>
            <a:ext cx="1498600" cy="1339850"/>
          </a:xfrm>
          <a:prstGeom prst="rect">
            <a:avLst/>
          </a:prstGeom>
          <a:noFill/>
        </p:spPr>
      </p:pic>
      <p:pic>
        <p:nvPicPr>
          <p:cNvPr id="6" name="Picture 6" descr="0_46e39_19d06ba1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134018">
            <a:off x="5474598" y="2958885"/>
            <a:ext cx="1498600" cy="1339850"/>
          </a:xfrm>
          <a:prstGeom prst="rect">
            <a:avLst/>
          </a:prstGeom>
          <a:noFill/>
        </p:spPr>
      </p:pic>
      <p:pic>
        <p:nvPicPr>
          <p:cNvPr id="7" name="Picture 6" descr="0_46e39_19d06ba1_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134018">
            <a:off x="6505090" y="2324361"/>
            <a:ext cx="2902281" cy="25948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tsipa4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2514600" cy="2051050"/>
          </a:xfrm>
          <a:prstGeom prst="rect">
            <a:avLst/>
          </a:prstGeom>
          <a:noFill/>
        </p:spPr>
      </p:pic>
      <p:pic>
        <p:nvPicPr>
          <p:cNvPr id="3" name="Picture 23" descr="tsipa4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988840"/>
            <a:ext cx="2514600" cy="2051050"/>
          </a:xfrm>
          <a:prstGeom prst="rect">
            <a:avLst/>
          </a:prstGeom>
          <a:noFill/>
        </p:spPr>
      </p:pic>
      <p:pic>
        <p:nvPicPr>
          <p:cNvPr id="6" name="Picture 11" descr="tsipa4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1234" y="1700808"/>
            <a:ext cx="3562766" cy="32120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52536" y="2204864"/>
            <a:ext cx="2714169" cy="1918011"/>
          </a:xfrm>
          <a:prstGeom prst="rect">
            <a:avLst/>
          </a:prstGeom>
        </p:spPr>
      </p:pic>
      <p:pic>
        <p:nvPicPr>
          <p:cNvPr id="3" name="Рисунок 2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924944"/>
            <a:ext cx="1632009" cy="1153285"/>
          </a:xfrm>
          <a:prstGeom prst="rect">
            <a:avLst/>
          </a:prstGeom>
        </p:spPr>
      </p:pic>
      <p:pic>
        <p:nvPicPr>
          <p:cNvPr id="6" name="Рисунок 5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2276872"/>
            <a:ext cx="2714169" cy="1918011"/>
          </a:xfrm>
          <a:prstGeom prst="rect">
            <a:avLst/>
          </a:prstGeom>
        </p:spPr>
      </p:pic>
      <p:pic>
        <p:nvPicPr>
          <p:cNvPr id="7" name="Рисунок 6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831" y="2348880"/>
            <a:ext cx="2714169" cy="191801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2276872"/>
            <a:ext cx="2081662" cy="2081662"/>
          </a:xfrm>
          <a:prstGeom prst="rect">
            <a:avLst/>
          </a:prstGeom>
        </p:spPr>
      </p:pic>
      <p:pic>
        <p:nvPicPr>
          <p:cNvPr id="3" name="Рисунок 2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212976"/>
            <a:ext cx="894038" cy="894038"/>
          </a:xfrm>
          <a:prstGeom prst="rect">
            <a:avLst/>
          </a:prstGeom>
        </p:spPr>
      </p:pic>
      <p:pic>
        <p:nvPicPr>
          <p:cNvPr id="4" name="Рисунок 3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212976"/>
            <a:ext cx="894038" cy="894038"/>
          </a:xfrm>
          <a:prstGeom prst="rect">
            <a:avLst/>
          </a:prstGeom>
        </p:spPr>
      </p:pic>
      <p:pic>
        <p:nvPicPr>
          <p:cNvPr id="5" name="Рисунок 4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3356992"/>
            <a:ext cx="894038" cy="894038"/>
          </a:xfrm>
          <a:prstGeom prst="rect">
            <a:avLst/>
          </a:prstGeom>
        </p:spPr>
      </p:pic>
      <p:pic>
        <p:nvPicPr>
          <p:cNvPr id="6" name="Рисунок 5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928" y="3356992"/>
            <a:ext cx="894038" cy="894038"/>
          </a:xfrm>
          <a:prstGeom prst="rect">
            <a:avLst/>
          </a:prstGeom>
        </p:spPr>
      </p:pic>
      <p:pic>
        <p:nvPicPr>
          <p:cNvPr id="7" name="Рисунок 6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0112" y="2420888"/>
            <a:ext cx="2081662" cy="2081662"/>
          </a:xfrm>
          <a:prstGeom prst="rect">
            <a:avLst/>
          </a:prstGeom>
        </p:spPr>
      </p:pic>
      <p:pic>
        <p:nvPicPr>
          <p:cNvPr id="8" name="Рисунок 7">
            <a:hlinkClick r:id="rId2" action="ppaction://hlinksldjump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8304" y="2420888"/>
            <a:ext cx="2081662" cy="20816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3" descr="  Rokott007 70.png"/>
          <p:cNvPicPr>
            <a:picLocks noChangeAspect="1"/>
          </p:cNvPicPr>
          <p:nvPr/>
        </p:nvPicPr>
        <p:blipFill>
          <a:blip r:embed="rId2" cstate="print"/>
          <a:srcRect l="4959" t="26639" r="76847" b="44300"/>
          <a:stretch>
            <a:fillRect/>
          </a:stretch>
        </p:blipFill>
        <p:spPr bwMode="auto">
          <a:xfrm>
            <a:off x="467544" y="2996952"/>
            <a:ext cx="948478" cy="103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13" descr="  Rokott007 70.png"/>
          <p:cNvPicPr>
            <a:picLocks noChangeAspect="1"/>
          </p:cNvPicPr>
          <p:nvPr/>
        </p:nvPicPr>
        <p:blipFill>
          <a:blip r:embed="rId2" cstate="print"/>
          <a:srcRect l="4959" t="26639" r="76847" b="44300"/>
          <a:stretch>
            <a:fillRect/>
          </a:stretch>
        </p:blipFill>
        <p:spPr bwMode="auto">
          <a:xfrm>
            <a:off x="4788024" y="2996952"/>
            <a:ext cx="990669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13" descr="  Rokott007 70.png"/>
          <p:cNvPicPr>
            <a:picLocks noChangeAspect="1"/>
          </p:cNvPicPr>
          <p:nvPr/>
        </p:nvPicPr>
        <p:blipFill>
          <a:blip r:embed="rId2" cstate="print"/>
          <a:srcRect l="4959" t="26639" r="76847" b="44300"/>
          <a:stretch>
            <a:fillRect/>
          </a:stretch>
        </p:blipFill>
        <p:spPr bwMode="auto">
          <a:xfrm>
            <a:off x="3347864" y="2996952"/>
            <a:ext cx="936104" cy="1020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3" descr="  Rokott007 70.png"/>
          <p:cNvPicPr>
            <a:picLocks noChangeAspect="1"/>
          </p:cNvPicPr>
          <p:nvPr/>
        </p:nvPicPr>
        <p:blipFill>
          <a:blip r:embed="rId2" cstate="print"/>
          <a:srcRect l="4959" t="26639" r="76847" b="44300"/>
          <a:stretch>
            <a:fillRect/>
          </a:stretch>
        </p:blipFill>
        <p:spPr bwMode="auto">
          <a:xfrm>
            <a:off x="1259632" y="2996952"/>
            <a:ext cx="936104" cy="1020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3" descr="  Rokott007 70.png"/>
          <p:cNvPicPr>
            <a:picLocks noChangeAspect="1"/>
          </p:cNvPicPr>
          <p:nvPr/>
        </p:nvPicPr>
        <p:blipFill>
          <a:blip r:embed="rId2" cstate="print"/>
          <a:srcRect l="4959" t="26639" r="76847" b="44300"/>
          <a:stretch>
            <a:fillRect/>
          </a:stretch>
        </p:blipFill>
        <p:spPr bwMode="auto">
          <a:xfrm>
            <a:off x="2627784" y="2996952"/>
            <a:ext cx="936551" cy="102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3" descr="  Rokott007 70.png"/>
          <p:cNvPicPr>
            <a:picLocks noChangeAspect="1"/>
          </p:cNvPicPr>
          <p:nvPr/>
        </p:nvPicPr>
        <p:blipFill>
          <a:blip r:embed="rId2" cstate="print"/>
          <a:srcRect l="4959" t="26639" r="76847" b="44300"/>
          <a:stretch>
            <a:fillRect/>
          </a:stretch>
        </p:blipFill>
        <p:spPr bwMode="auto">
          <a:xfrm>
            <a:off x="5508104" y="3068960"/>
            <a:ext cx="936551" cy="102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3" descr="  Rokott007 70.png"/>
          <p:cNvPicPr>
            <a:picLocks noChangeAspect="1"/>
          </p:cNvPicPr>
          <p:nvPr/>
        </p:nvPicPr>
        <p:blipFill>
          <a:blip r:embed="rId2" cstate="print"/>
          <a:srcRect l="4959" t="26639" r="76847" b="44300"/>
          <a:stretch>
            <a:fillRect/>
          </a:stretch>
        </p:blipFill>
        <p:spPr bwMode="auto">
          <a:xfrm>
            <a:off x="6156176" y="1772816"/>
            <a:ext cx="2592735" cy="2826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0" y="1988840"/>
            <a:ext cx="2736304" cy="1800200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лако 3"/>
          <p:cNvSpPr/>
          <p:nvPr/>
        </p:nvSpPr>
        <p:spPr>
          <a:xfrm>
            <a:off x="6407696" y="2276872"/>
            <a:ext cx="2736304" cy="1800200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лако 4"/>
          <p:cNvSpPr/>
          <p:nvPr/>
        </p:nvSpPr>
        <p:spPr>
          <a:xfrm>
            <a:off x="2699792" y="3068960"/>
            <a:ext cx="1656184" cy="864096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лако 5"/>
          <p:cNvSpPr/>
          <p:nvPr/>
        </p:nvSpPr>
        <p:spPr>
          <a:xfrm>
            <a:off x="4572000" y="3140968"/>
            <a:ext cx="1656184" cy="864096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</TotalTime>
  <Words>0</Words>
  <Application>Microsoft Office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пк</cp:lastModifiedBy>
  <cp:revision>3</cp:revision>
  <dcterms:created xsi:type="dcterms:W3CDTF">2015-04-21T04:01:14Z</dcterms:created>
  <dcterms:modified xsi:type="dcterms:W3CDTF">2015-04-21T04:39:45Z</dcterms:modified>
</cp:coreProperties>
</file>